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9753"/>
    <p:restoredTop sz="94651"/>
  </p:normalViewPr>
  <p:slideViewPr>
    <p:cSldViewPr snapToGrid="0" snapToObjects="1">
      <p:cViewPr varScale="1">
        <p:scale>
          <a:sx n="88" d="100"/>
          <a:sy n="88" d="100"/>
        </p:scale>
        <p:origin x="-250" y="-7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oup 88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90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2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3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5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6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7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8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9" name="Rectangle 38"/>
            <p:cNvSpPr/>
            <p:nvPr/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Rectangle 40"/>
            <p:cNvSpPr/>
            <p:nvPr/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9236" y="2075504"/>
            <a:ext cx="8679915" cy="1748729"/>
          </a:xfrm>
        </p:spPr>
        <p:txBody>
          <a:bodyPr bIns="0" anchor="b">
            <a:normAutofit/>
          </a:bodyPr>
          <a:lstStyle>
            <a:lvl1pPr algn="ctr">
              <a:lnSpc>
                <a:spcPct val="80000"/>
              </a:lnSpc>
              <a:defRPr sz="5400" spc="-15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9237" y="3906266"/>
            <a:ext cx="8673427" cy="1322587"/>
          </a:xfrm>
        </p:spPr>
        <p:txBody>
          <a:bodyPr t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rgbClr val="FFFEFF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 vert="horz" lIns="91440" tIns="45720" rIns="91440" bIns="45720" rtlCol="0" anchor="ctr"/>
          <a:lstStyle>
            <a:lvl1pPr>
              <a:defRPr lang="en-US"/>
            </a:lvl1pPr>
          </a:lstStyle>
          <a:p>
            <a:fld id="{48A87A34-81AB-432B-8DAE-1953F412C126}" type="datetimeFigureOut">
              <a:rPr lang="en-US" dirty="0"/>
              <a:pPr/>
              <a:t>11/7/2018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1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09983" y="794719"/>
            <a:ext cx="6275035" cy="525709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11/7/2018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 flipH="1">
            <a:off x="0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7718948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807437" y="2349925"/>
            <a:ext cx="3501195" cy="2456442"/>
          </a:xfrm>
        </p:spPr>
        <p:txBody>
          <a:bodyPr vert="eaVert"/>
          <a:lstStyle>
            <a:lvl1pPr algn="l">
              <a:lnSpc>
                <a:spcPct val="80000"/>
              </a:lnSpc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2747" y="798444"/>
            <a:ext cx="6268622" cy="5257303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pPr/>
              <a:t>11/7/2018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81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7" name="Group 26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8" name="Rectangle 27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49925"/>
            <a:ext cx="3498979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8447" y="803186"/>
            <a:ext cx="6281873" cy="5248622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11/7/2018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78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3259545" y="1186483"/>
            <a:ext cx="5666145" cy="4477933"/>
            <a:chOff x="3259545" y="1186483"/>
            <a:chExt cx="5666145" cy="4477933"/>
          </a:xfrm>
        </p:grpSpPr>
        <p:sp>
          <p:nvSpPr>
            <p:cNvPr id="99" name="Rectangle 98"/>
            <p:cNvSpPr/>
            <p:nvPr/>
          </p:nvSpPr>
          <p:spPr>
            <a:xfrm>
              <a:off x="3259545" y="1186483"/>
              <a:ext cx="5657881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1" name="Rectangle 100"/>
            <p:cNvSpPr/>
            <p:nvPr/>
          </p:nvSpPr>
          <p:spPr>
            <a:xfrm>
              <a:off x="3259545" y="1991156"/>
              <a:ext cx="5666145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4216" y="2074730"/>
            <a:ext cx="5490224" cy="1689390"/>
          </a:xfrm>
        </p:spPr>
        <p:txBody>
          <a:bodyPr bIns="0" anchor="b">
            <a:normAutofit/>
          </a:bodyPr>
          <a:lstStyle>
            <a:lvl1pPr algn="ctr">
              <a:defRPr sz="44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44215" y="3846851"/>
            <a:ext cx="5490223" cy="1383770"/>
          </a:xfrm>
        </p:spPr>
        <p:txBody>
          <a:bodyPr tIns="0"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pPr/>
              <a:t>11/7/2018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3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59" name="Group 58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0" name="Rectangle 59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1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2" name="Rectangle 61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0" y="2339669"/>
            <a:ext cx="3500828" cy="2470065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20878" y="803187"/>
            <a:ext cx="6269591" cy="238265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8447" y="3672162"/>
            <a:ext cx="6272022" cy="238358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pPr/>
              <a:t>11/7/2018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40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0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61" name="Group 6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2" name="Rectangle 6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3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4" name="Rectangle 63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1" y="2363915"/>
            <a:ext cx="3500828" cy="2460497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25137" y="803185"/>
            <a:ext cx="6265088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25305" y="1488985"/>
            <a:ext cx="6264350" cy="169685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18653" y="3665887"/>
            <a:ext cx="6264414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18447" y="4351687"/>
            <a:ext cx="6265588" cy="17040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pPr/>
              <a:t>11/7/2018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4" name="Group 23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5" name="Rectangle 24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6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11/7/2018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pPr/>
              <a:t>11/7/2018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5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6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1" name="Group 2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2" name="Rectangle 2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32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52026"/>
            <a:ext cx="3501197" cy="1223298"/>
          </a:xfrm>
        </p:spPr>
        <p:txBody>
          <a:bodyPr bIns="0" anchor="b">
            <a:noAutofit/>
          </a:bodyPr>
          <a:lstStyle>
            <a:lvl1pPr algn="ctr">
              <a:defRPr sz="32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9983" y="802809"/>
            <a:ext cx="6275035" cy="5249940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8631" y="3580186"/>
            <a:ext cx="3501197" cy="1221164"/>
          </a:xfrm>
        </p:spPr>
        <p:txBody>
          <a:bodyPr/>
          <a:lstStyle>
            <a:lvl1pPr marL="0" indent="0" algn="ctr">
              <a:buNone/>
              <a:defRPr sz="16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11/7/2018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72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81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76" name="Group 75"/>
          <p:cNvGrpSpPr/>
          <p:nvPr/>
        </p:nvGrpSpPr>
        <p:grpSpPr>
          <a:xfrm>
            <a:off x="805336" y="1698331"/>
            <a:ext cx="5941540" cy="3470421"/>
            <a:chOff x="805336" y="1698331"/>
            <a:chExt cx="5941540" cy="3470421"/>
          </a:xfrm>
        </p:grpSpPr>
        <p:sp>
          <p:nvSpPr>
            <p:cNvPr id="77" name="Rectangle 76"/>
            <p:cNvSpPr/>
            <p:nvPr/>
          </p:nvSpPr>
          <p:spPr>
            <a:xfrm>
              <a:off x="805336" y="1698331"/>
              <a:ext cx="5941540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Isosceles Triangle 9"/>
            <p:cNvSpPr/>
            <p:nvPr/>
          </p:nvSpPr>
          <p:spPr>
            <a:xfrm rot="10800000">
              <a:off x="3618113" y="4896349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9" name="Rectangle 78"/>
            <p:cNvSpPr/>
            <p:nvPr/>
          </p:nvSpPr>
          <p:spPr>
            <a:xfrm>
              <a:off x="805336" y="2274403"/>
              <a:ext cx="5941540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43510" y="0"/>
            <a:ext cx="4648490" cy="6858000"/>
          </a:xfrm>
          <a:solidFill>
            <a:schemeClr val="bg1">
              <a:lumMod val="65000"/>
              <a:lumOff val="3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5443" y="2360255"/>
            <a:ext cx="5776646" cy="1178032"/>
          </a:xfrm>
        </p:spPr>
        <p:txBody>
          <a:bodyPr bIns="0" anchor="b">
            <a:normAutofit/>
          </a:bodyPr>
          <a:lstStyle>
            <a:lvl1pPr>
              <a:defRPr sz="36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5443" y="3545012"/>
            <a:ext cx="5776646" cy="1274198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pPr/>
              <a:t>11/7/2018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5942203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828377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1161" y="2358391"/>
            <a:ext cx="3498667" cy="2456485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34982" y="794719"/>
            <a:ext cx="5950036" cy="5257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6</a:t>
            </a:r>
          </a:p>
          <a:p>
            <a:pPr lvl="6"/>
            <a:r>
              <a:rPr lang="en-US" dirty="0"/>
              <a:t>7</a:t>
            </a:r>
          </a:p>
          <a:p>
            <a:pPr lvl="7"/>
            <a:r>
              <a:rPr lang="en-US" dirty="0"/>
              <a:t>8</a:t>
            </a:r>
          </a:p>
          <a:p>
            <a:pPr lvl="8"/>
            <a:r>
              <a:rPr lang="en-US" dirty="0"/>
              <a:t>9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4672" y="320040"/>
            <a:ext cx="36576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11/7/2018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4672" y="6227064"/>
            <a:ext cx="10588752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320040"/>
            <a:ext cx="9144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lnSpc>
          <a:spcPct val="85000"/>
        </a:lnSpc>
        <a:spcBef>
          <a:spcPct val="0"/>
        </a:spcBef>
        <a:buNone/>
        <a:defRPr sz="4000" b="0" i="0" kern="1200" cap="none" spc="-15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libguides.furman.edu/databases/21175655" TargetMode="Externa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dc.gov/mmwr/mmwr_nd/index.html" TargetMode="Externa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B782475-1C4E-D642-8C75-FC1ABCF0E8E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Locating Data and Statistics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4A1907DB-882C-6A48-A4FF-31A8291022D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Jenny Colvin, Outreach Librarian</a:t>
            </a:r>
          </a:p>
          <a:p>
            <a:r>
              <a:rPr lang="en-US" dirty="0"/>
              <a:t>7 November 2018</a:t>
            </a:r>
          </a:p>
        </p:txBody>
      </p:sp>
    </p:spTree>
    <p:extLst>
      <p:ext uri="{BB962C8B-B14F-4D97-AF65-F5344CB8AC3E}">
        <p14:creationId xmlns:p14="http://schemas.microsoft.com/office/powerpoint/2010/main" xmlns="" val="5340664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344216" y="4632385"/>
            <a:ext cx="5490222" cy="59823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14F1D6E6-EF16-C542-9000-FCE8846BE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SOCIAL EXPLORER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151FF791-A94E-4848-BB5A-5015A73FD9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Provided by Furman University Libraries</a:t>
            </a:r>
          </a:p>
          <a:p>
            <a:r>
              <a:rPr lang="en-US" dirty="0"/>
              <a:t>Can be found on All Databases pages</a:t>
            </a:r>
          </a:p>
          <a:p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libguides.furman.edu</a:t>
            </a:r>
            <a:r>
              <a:rPr lang="en-US" dirty="0">
                <a:hlinkClick r:id="rId2"/>
              </a:rPr>
              <a:t>/databases/21175655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2863071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616334D-5105-984D-9086-46B0E3DB4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Still need help?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1E7DF4DC-D46A-1A42-B99E-4DC2717C56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to schedule an appointment with me</a:t>
            </a:r>
          </a:p>
        </p:txBody>
      </p:sp>
    </p:spTree>
    <p:extLst>
      <p:ext uri="{BB962C8B-B14F-4D97-AF65-F5344CB8AC3E}">
        <p14:creationId xmlns:p14="http://schemas.microsoft.com/office/powerpoint/2010/main" xmlns="" val="1506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BCC5F06-B854-6A47-A48F-282188085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 Sources Are in </a:t>
            </a:r>
            <a:r>
              <a:rPr lang="en-US" dirty="0" err="1"/>
              <a:t>LibGuides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344215" y="4186793"/>
            <a:ext cx="5490225" cy="81652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xmlns="" id="{4CDF1F28-023D-B245-8A00-E7BF1A22F6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44215" y="3846851"/>
            <a:ext cx="5490223" cy="1383770"/>
          </a:xfrm>
        </p:spPr>
        <p:txBody>
          <a:bodyPr/>
          <a:lstStyle/>
          <a:p>
            <a:r>
              <a:rPr lang="en-US" dirty="0"/>
              <a:t>Course guide:</a:t>
            </a:r>
          </a:p>
          <a:p>
            <a:r>
              <a:rPr lang="en-US" dirty="0">
                <a:solidFill>
                  <a:schemeClr val="tx1"/>
                </a:solidFill>
              </a:rPr>
              <a:t>https://</a:t>
            </a:r>
            <a:r>
              <a:rPr lang="en-US" dirty="0" err="1">
                <a:solidFill>
                  <a:schemeClr val="tx1"/>
                </a:solidFill>
              </a:rPr>
              <a:t>libguides.furman.edu</a:t>
            </a:r>
            <a:r>
              <a:rPr lang="en-US" dirty="0">
                <a:solidFill>
                  <a:schemeClr val="tx1"/>
                </a:solidFill>
              </a:rPr>
              <a:t>/csc105giabbanelli/home</a:t>
            </a:r>
          </a:p>
        </p:txBody>
      </p:sp>
    </p:spTree>
    <p:extLst>
      <p:ext uri="{BB962C8B-B14F-4D97-AF65-F5344CB8AC3E}">
        <p14:creationId xmlns:p14="http://schemas.microsoft.com/office/powerpoint/2010/main" xmlns="" val="26550780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xmlns="" id="{17644BC5-959C-9046-A3AA-418E8906C4BA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11843" r="15674"/>
          <a:stretch/>
        </p:blipFill>
        <p:spPr>
          <a:xfrm>
            <a:off x="6662089" y="457200"/>
            <a:ext cx="5513451" cy="570357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xmlns="" id="{CE5D186F-0A32-AB4E-BA87-5298CF3FB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ProQuest Statistical Abstracts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4B1EC2DA-F453-D142-AED3-04AB1EE2652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Physically housed behind the </a:t>
            </a:r>
            <a:br>
              <a:rPr lang="en-US" dirty="0"/>
            </a:br>
            <a:r>
              <a:rPr lang="en-US" dirty="0"/>
              <a:t>Research Assistance Desk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7249017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xmlns="" id="{46DBE01C-EAA8-E342-8917-C5F742C45BE8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-123" r="942"/>
          <a:stretch/>
        </p:blipFill>
        <p:spPr>
          <a:xfrm>
            <a:off x="7189470" y="0"/>
            <a:ext cx="5299710" cy="68580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xmlns="" id="{8CC8C03B-3821-BF4A-980A-696052959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 with the print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E96D5D1A-024A-5349-9205-7D6C0FF1A20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The index is so much easier than wading through searches online</a:t>
            </a:r>
          </a:p>
        </p:txBody>
      </p:sp>
    </p:spTree>
    <p:extLst>
      <p:ext uri="{BB962C8B-B14F-4D97-AF65-F5344CB8AC3E}">
        <p14:creationId xmlns:p14="http://schemas.microsoft.com/office/powerpoint/2010/main" xmlns="" val="17294193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xmlns="" id="{C3284728-8507-0744-82B9-6656AC6B30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84140" y="1714500"/>
            <a:ext cx="8007860" cy="4134022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C143377C-3C3C-0C42-B4E0-5CD2615BAA89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Identify relevant tables</a:t>
            </a:r>
          </a:p>
          <a:p>
            <a:r>
              <a:rPr lang="en-US" dirty="0"/>
              <a:t>Note the source</a:t>
            </a:r>
          </a:p>
          <a:p>
            <a:r>
              <a:rPr lang="en-US" dirty="0"/>
              <a:t>Follow the source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FEAD0290-D93D-CF4B-A35A-496C526DE9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Strategies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xmlns="" id="{7119A952-A867-454F-AF5B-3BB545709290}"/>
              </a:ext>
            </a:extLst>
          </p:cNvPr>
          <p:cNvCxnSpPr/>
          <p:nvPr/>
        </p:nvCxnSpPr>
        <p:spPr>
          <a:xfrm>
            <a:off x="8332470" y="5334954"/>
            <a:ext cx="3108960" cy="0"/>
          </a:xfrm>
          <a:prstGeom prst="line">
            <a:avLst/>
          </a:prstGeom>
          <a:ln w="603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19133187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344215" y="3764120"/>
            <a:ext cx="5490225" cy="48007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4C9199DB-94F3-B644-87E6-9FB858611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Morbidity and Mortality Weekly Report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B93CFFAC-B8DB-B641-A66F-FAE2EAF4D7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700" dirty="0">
                <a:hlinkClick r:id="rId2"/>
              </a:rPr>
              <a:t>https://</a:t>
            </a:r>
            <a:r>
              <a:rPr lang="en-US" sz="1700" dirty="0" err="1">
                <a:hlinkClick r:id="rId2"/>
              </a:rPr>
              <a:t>www.cdc.gov</a:t>
            </a:r>
            <a:r>
              <a:rPr lang="en-US" sz="1700" dirty="0">
                <a:hlinkClick r:id="rId2"/>
              </a:rPr>
              <a:t>/</a:t>
            </a:r>
            <a:r>
              <a:rPr lang="en-US" sz="1700" dirty="0" err="1">
                <a:hlinkClick r:id="rId2"/>
              </a:rPr>
              <a:t>mmwr</a:t>
            </a:r>
            <a:r>
              <a:rPr lang="en-US" sz="1700" dirty="0">
                <a:hlinkClick r:id="rId2"/>
              </a:rPr>
              <a:t>/</a:t>
            </a:r>
            <a:r>
              <a:rPr lang="en-US" sz="1700" dirty="0" err="1">
                <a:hlinkClick r:id="rId2"/>
              </a:rPr>
              <a:t>mmwr_nd</a:t>
            </a:r>
            <a:r>
              <a:rPr lang="en-US" sz="1700" dirty="0">
                <a:hlinkClick r:id="rId2"/>
              </a:rPr>
              <a:t>/</a:t>
            </a:r>
            <a:r>
              <a:rPr lang="en-US" sz="1700" dirty="0" err="1">
                <a:hlinkClick r:id="rId2"/>
              </a:rPr>
              <a:t>index.html</a:t>
            </a:r>
            <a:endParaRPr lang="en-US" sz="1700" dirty="0"/>
          </a:p>
          <a:p>
            <a:r>
              <a:rPr lang="en-US" sz="1700" dirty="0"/>
              <a:t>LOOK FOR LINKS TO DATA</a:t>
            </a:r>
          </a:p>
        </p:txBody>
      </p:sp>
    </p:spTree>
    <p:extLst>
      <p:ext uri="{BB962C8B-B14F-4D97-AF65-F5344CB8AC3E}">
        <p14:creationId xmlns:p14="http://schemas.microsoft.com/office/powerpoint/2010/main" xmlns="" val="28399674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344215" y="4186793"/>
            <a:ext cx="5490225" cy="81652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8F1E70B4-45BE-5B4B-9860-A67A36891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online data sets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4CDF1F28-023D-B245-8A00-E7BF1A22F6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Course guide:</a:t>
            </a:r>
          </a:p>
          <a:p>
            <a:r>
              <a:rPr lang="en-US" dirty="0">
                <a:solidFill>
                  <a:schemeClr val="tx1"/>
                </a:solidFill>
              </a:rPr>
              <a:t>https://</a:t>
            </a:r>
            <a:r>
              <a:rPr lang="en-US" dirty="0" err="1">
                <a:solidFill>
                  <a:schemeClr val="tx1"/>
                </a:solidFill>
              </a:rPr>
              <a:t>libguides.furman.edu</a:t>
            </a:r>
            <a:r>
              <a:rPr lang="en-US" dirty="0">
                <a:solidFill>
                  <a:schemeClr val="tx1"/>
                </a:solidFill>
              </a:rPr>
              <a:t>/csc105giabbanelli/home</a:t>
            </a:r>
          </a:p>
        </p:txBody>
      </p:sp>
    </p:spTree>
    <p:extLst>
      <p:ext uri="{BB962C8B-B14F-4D97-AF65-F5344CB8AC3E}">
        <p14:creationId xmlns:p14="http://schemas.microsoft.com/office/powerpoint/2010/main" xmlns="" val="20322169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2100BC2-594B-F540-9DED-EF73C65A3D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SOCIAL EXPLORER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FFC6612B-1D8A-EB42-BFAA-1A744DAFC8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92662" y="928081"/>
            <a:ext cx="7399338" cy="5300129"/>
          </a:xfrm>
        </p:spPr>
      </p:pic>
    </p:spTree>
    <p:extLst>
      <p:ext uri="{BB962C8B-B14F-4D97-AF65-F5344CB8AC3E}">
        <p14:creationId xmlns:p14="http://schemas.microsoft.com/office/powerpoint/2010/main" xmlns="" val="5000493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9214988-B43F-574A-A059-F624AB7726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SOCIAL EXPLORER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7F6BD2FC-5A8C-3A4A-9565-B3010709C0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Visualize with maps</a:t>
            </a:r>
          </a:p>
          <a:p>
            <a:r>
              <a:rPr lang="en-US" sz="2800" dirty="0"/>
              <a:t>Use reports</a:t>
            </a:r>
          </a:p>
          <a:p>
            <a:r>
              <a:rPr lang="en-US" sz="2800" dirty="0"/>
              <a:t>Run reports with selected data fields</a:t>
            </a:r>
          </a:p>
          <a:p>
            <a:r>
              <a:rPr lang="en-US" sz="2800" dirty="0"/>
              <a:t>Export data</a:t>
            </a:r>
          </a:p>
          <a:p>
            <a:r>
              <a:rPr lang="en-US" sz="2800" dirty="0"/>
              <a:t>Save projects </a:t>
            </a:r>
          </a:p>
        </p:txBody>
      </p:sp>
    </p:spTree>
    <p:extLst>
      <p:ext uri="{BB962C8B-B14F-4D97-AF65-F5344CB8AC3E}">
        <p14:creationId xmlns:p14="http://schemas.microsoft.com/office/powerpoint/2010/main" xmlns="" val="3939040654"/>
      </p:ext>
    </p:extLst>
  </p:cSld>
  <p:clrMapOvr>
    <a:masterClrMapping/>
  </p:clrMapOvr>
</p:sld>
</file>

<file path=ppt/theme/theme1.xml><?xml version="1.0" encoding="utf-8"?>
<a:theme xmlns:a="http://schemas.openxmlformats.org/drawingml/2006/main" name="Atlas">
  <a:themeElements>
    <a:clrScheme name="Violet">
      <a:dk1>
        <a:sysClr val="windowText" lastClr="000000"/>
      </a:dk1>
      <a:lt1>
        <a:sysClr val="window" lastClr="FFFFFF"/>
      </a:lt1>
      <a:dk2>
        <a:srgbClr val="373545"/>
      </a:dk2>
      <a:lt2>
        <a:srgbClr val="DCD8DC"/>
      </a:lt2>
      <a:accent1>
        <a:srgbClr val="AD84C6"/>
      </a:accent1>
      <a:accent2>
        <a:srgbClr val="8784C7"/>
      </a:accent2>
      <a:accent3>
        <a:srgbClr val="5D739A"/>
      </a:accent3>
      <a:accent4>
        <a:srgbClr val="6997AF"/>
      </a:accent4>
      <a:accent5>
        <a:srgbClr val="84ACB6"/>
      </a:accent5>
      <a:accent6>
        <a:srgbClr val="6F8183"/>
      </a:accent6>
      <a:hlink>
        <a:srgbClr val="69A020"/>
      </a:hlink>
      <a:folHlink>
        <a:srgbClr val="8C8C8C"/>
      </a:folHlink>
    </a:clrScheme>
    <a:fontScheme name="Atlas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tlas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alpha val="60000"/>
                <a:satMod val="109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0000"/>
            </a:schemeClr>
          </a:solidFill>
          <a:prstDash val="solid"/>
        </a:ln>
        <a:ln w="15875" cap="flat" cmpd="sng" algn="ctr">
          <a:solidFill>
            <a:schemeClr val="phClr">
              <a:shade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0" h="0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10000">
              <a:schemeClr val="phClr">
                <a:tint val="94000"/>
                <a:lumMod val="116000"/>
              </a:schemeClr>
            </a:gs>
            <a:gs pos="100000">
              <a:schemeClr val="phClr">
                <a:tint val="98000"/>
                <a:shade val="86000"/>
                <a:satMod val="90000"/>
                <a:lumMod val="88000"/>
              </a:schemeClr>
            </a:gs>
          </a:gsLst>
          <a:path path="circle">
            <a:fillToRect l="50000" t="15000" r="50000" b="169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Atlas" id="{5156B0E4-0EB1-49FE-A26B-15F6F698AEC6}" vid="{508F7963-D0B5-43F7-BB2C-FCE3009C08E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{63D79277-52E8-A046-86B9-682C54DBA4DC}tf10001076</Template>
  <TotalTime>1651</TotalTime>
  <Words>125</Words>
  <Application>Microsoft Macintosh PowerPoint</Application>
  <PresentationFormat>Custom</PresentationFormat>
  <Paragraphs>33</Paragraphs>
  <Slides>11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Atlas</vt:lpstr>
      <vt:lpstr>Locating Data and Statistics</vt:lpstr>
      <vt:lpstr>All Sources Are in LibGuides</vt:lpstr>
      <vt:lpstr>ProQuest Statistical Abstracts</vt:lpstr>
      <vt:lpstr>Start with the print</vt:lpstr>
      <vt:lpstr>Strategies</vt:lpstr>
      <vt:lpstr>Morbidity and Mortality Weekly Report</vt:lpstr>
      <vt:lpstr>More online data sets</vt:lpstr>
      <vt:lpstr>SOCIAL EXPLORER</vt:lpstr>
      <vt:lpstr>SOCIAL EXPLORER</vt:lpstr>
      <vt:lpstr>SOCIAL EXPLORER</vt:lpstr>
      <vt:lpstr>Still need help?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Locating Data and Statistics</dc:title>
  <dc:creator>Jenny Colvin</dc:creator>
  <cp:lastModifiedBy>Aqualonne</cp:lastModifiedBy>
  <cp:revision>10</cp:revision>
  <dcterms:created xsi:type="dcterms:W3CDTF">2018-11-06T17:10:44Z</dcterms:created>
  <dcterms:modified xsi:type="dcterms:W3CDTF">2018-11-07T20:43:08Z</dcterms:modified>
</cp:coreProperties>
</file>